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48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001AE-F991-466D-91B3-A84CEB808CB8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D986F-3324-41A9-889C-674A30136C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38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7324-3276-4269-A08A-7EE752CC5FA3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008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6"/>
          <p:cNvGrpSpPr/>
          <p:nvPr userDrawn="1"/>
        </p:nvGrpSpPr>
        <p:grpSpPr>
          <a:xfrm>
            <a:off x="7238118" y="-278862"/>
            <a:ext cx="1905883" cy="1934469"/>
            <a:chOff x="7238118" y="-278862"/>
            <a:chExt cx="1905883" cy="1934469"/>
          </a:xfrm>
        </p:grpSpPr>
        <p:sp>
          <p:nvSpPr>
            <p:cNvPr id="8" name="等腰三角形 7"/>
            <p:cNvSpPr/>
            <p:nvPr userDrawn="1"/>
          </p:nvSpPr>
          <p:spPr>
            <a:xfrm rot="16200000">
              <a:off x="7200001" y="-240745"/>
              <a:ext cx="552706" cy="476471"/>
            </a:xfrm>
            <a:prstGeom prst="triangle">
              <a:avLst/>
            </a:prstGeom>
            <a:solidFill>
              <a:schemeClr val="bg2">
                <a:lumMod val="9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9" name="等腰三角形 8"/>
            <p:cNvSpPr/>
            <p:nvPr userDrawn="1"/>
          </p:nvSpPr>
          <p:spPr>
            <a:xfrm rot="5400000">
              <a:off x="7676471" y="-240745"/>
              <a:ext cx="552706" cy="476471"/>
            </a:xfrm>
            <a:prstGeom prst="triangle">
              <a:avLst/>
            </a:prstGeom>
            <a:solidFill>
              <a:schemeClr val="bg1">
                <a:lumMod val="8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等腰三角形 10"/>
            <p:cNvSpPr/>
            <p:nvPr userDrawn="1"/>
          </p:nvSpPr>
          <p:spPr>
            <a:xfrm rot="16200000">
              <a:off x="8152941" y="-240745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等腰三角形 11"/>
            <p:cNvSpPr/>
            <p:nvPr userDrawn="1"/>
          </p:nvSpPr>
          <p:spPr>
            <a:xfrm rot="5400000">
              <a:off x="8629412" y="-240745"/>
              <a:ext cx="552706" cy="476471"/>
            </a:xfrm>
            <a:prstGeom prst="triangle">
              <a:avLst/>
            </a:prstGeom>
            <a:solidFill>
              <a:schemeClr val="bg2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3" name="等腰三角形 12"/>
            <p:cNvSpPr/>
            <p:nvPr userDrawn="1"/>
          </p:nvSpPr>
          <p:spPr>
            <a:xfrm rot="5400000">
              <a:off x="7200001" y="35608"/>
              <a:ext cx="552706" cy="476471"/>
            </a:xfrm>
            <a:prstGeom prst="triangle">
              <a:avLst/>
            </a:prstGeom>
            <a:solidFill>
              <a:schemeClr val="bg2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 userDrawn="1"/>
          </p:nvSpPr>
          <p:spPr>
            <a:xfrm rot="16200000">
              <a:off x="7676471" y="35608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5" name="等腰三角形 14"/>
            <p:cNvSpPr/>
            <p:nvPr userDrawn="1"/>
          </p:nvSpPr>
          <p:spPr>
            <a:xfrm rot="5400000">
              <a:off x="8152941" y="35608"/>
              <a:ext cx="552706" cy="476471"/>
            </a:xfrm>
            <a:prstGeom prst="triangle">
              <a:avLst/>
            </a:prstGeom>
            <a:solidFill>
              <a:schemeClr val="bg1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等腰三角形 15"/>
            <p:cNvSpPr/>
            <p:nvPr userDrawn="1"/>
          </p:nvSpPr>
          <p:spPr>
            <a:xfrm rot="16200000">
              <a:off x="8629412" y="35608"/>
              <a:ext cx="552706" cy="476471"/>
            </a:xfrm>
            <a:prstGeom prst="triangle">
              <a:avLst/>
            </a:prstGeom>
            <a:solidFill>
              <a:schemeClr val="bg1">
                <a:lumMod val="8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等腰三角形 16"/>
            <p:cNvSpPr/>
            <p:nvPr userDrawn="1"/>
          </p:nvSpPr>
          <p:spPr>
            <a:xfrm rot="16200000">
              <a:off x="8152941" y="311961"/>
              <a:ext cx="552706" cy="476471"/>
            </a:xfrm>
            <a:prstGeom prst="triangle">
              <a:avLst/>
            </a:prstGeom>
            <a:solidFill>
              <a:schemeClr val="bg2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等腰三角形 17"/>
            <p:cNvSpPr/>
            <p:nvPr userDrawn="1"/>
          </p:nvSpPr>
          <p:spPr>
            <a:xfrm rot="5400000">
              <a:off x="8629412" y="311961"/>
              <a:ext cx="552706" cy="476471"/>
            </a:xfrm>
            <a:prstGeom prst="triangle">
              <a:avLst/>
            </a:prstGeom>
            <a:solidFill>
              <a:schemeClr val="bg2">
                <a:lumMod val="9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等腰三角形 18"/>
            <p:cNvSpPr/>
            <p:nvPr userDrawn="1"/>
          </p:nvSpPr>
          <p:spPr>
            <a:xfrm rot="5400000">
              <a:off x="8152941" y="588313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等腰三角形 19"/>
            <p:cNvSpPr/>
            <p:nvPr userDrawn="1"/>
          </p:nvSpPr>
          <p:spPr>
            <a:xfrm rot="16200000">
              <a:off x="8629412" y="588313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1" name="等腰三角形 20"/>
            <p:cNvSpPr/>
            <p:nvPr userDrawn="1"/>
          </p:nvSpPr>
          <p:spPr>
            <a:xfrm rot="16200000">
              <a:off x="8152941" y="864666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2" name="等腰三角形 21"/>
            <p:cNvSpPr/>
            <p:nvPr userDrawn="1"/>
          </p:nvSpPr>
          <p:spPr>
            <a:xfrm rot="5400000">
              <a:off x="8629412" y="864666"/>
              <a:ext cx="552706" cy="476471"/>
            </a:xfrm>
            <a:prstGeom prst="triangle">
              <a:avLst/>
            </a:prstGeom>
            <a:solidFill>
              <a:schemeClr val="bg2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3" name="等腰三角形 22"/>
            <p:cNvSpPr/>
            <p:nvPr userDrawn="1"/>
          </p:nvSpPr>
          <p:spPr>
            <a:xfrm rot="16200000">
              <a:off x="8629412" y="1141018"/>
              <a:ext cx="552706" cy="476471"/>
            </a:xfrm>
            <a:prstGeom prst="triangle">
              <a:avLst/>
            </a:pr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等腰三角形 23"/>
            <p:cNvSpPr/>
            <p:nvPr userDrawn="1"/>
          </p:nvSpPr>
          <p:spPr>
            <a:xfrm rot="16200000">
              <a:off x="8629413" y="1141017"/>
              <a:ext cx="552706" cy="476471"/>
            </a:xfrm>
            <a:prstGeom prst="triangle">
              <a:avLst/>
            </a:prstGeom>
            <a:solidFill>
              <a:schemeClr val="bg1">
                <a:lumMod val="8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等腰三角形 24"/>
            <p:cNvSpPr/>
            <p:nvPr userDrawn="1"/>
          </p:nvSpPr>
          <p:spPr>
            <a:xfrm rot="5400000">
              <a:off x="7676469" y="311960"/>
              <a:ext cx="552706" cy="476471"/>
            </a:xfrm>
            <a:prstGeom prst="triangle">
              <a:avLst/>
            </a:prstGeom>
            <a:solidFill>
              <a:schemeClr val="bg2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 latinLnBrk="1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255134"/>
            <a:ext cx="4572000" cy="33210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xmlns="" id="{E62EAC56-5A2E-46B2-B8D9-375A807E3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4594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  <p:sp>
        <p:nvSpPr>
          <p:cNvPr id="6" name="텍스트 개체 틀 2">
            <a:extLst>
              <a:ext uri="{FF2B5EF4-FFF2-40B4-BE49-F238E27FC236}">
                <a16:creationId xmlns:a16="http://schemas.microsoft.com/office/drawing/2014/main" xmlns="" id="{14844AF7-CCEE-4899-AEED-9D922F1735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843558"/>
            <a:ext cx="9144000" cy="216024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  <p:pic>
        <p:nvPicPr>
          <p:cNvPr id="10" name="Picture 5" descr="C:\Users\9470M\Documents\QIC\Project Aladdin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51470"/>
            <a:ext cx="804863" cy="70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投影片編號版面配置區 2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042E5B4-2D18-49FD-95AE-D55309973EEB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18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2026/1/7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第一三共ヘルスケア株式会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atinLnBrk="1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1907704" y="1275606"/>
            <a:ext cx="5256584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defRPr/>
            </a:pPr>
            <a:r>
              <a:rPr lang="zh-TW" altLang="en-US" sz="2800" b="1" kern="0" dirty="0" smtClean="0">
                <a:solidFill>
                  <a:srgbClr val="2A81C6"/>
                </a:solidFill>
                <a:latin typeface="微軟正黑體" pitchFamily="34" charset="-120"/>
                <a:ea typeface="微軟正黑體" pitchFamily="34" charset="-120"/>
                <a:cs typeface="Calibri" panose="020F0502020204030204" pitchFamily="34" charset="0"/>
              </a:rPr>
              <a:t>國光個人資料保護宣導執行成果</a:t>
            </a:r>
            <a:endParaRPr lang="zh-TW" altLang="en-US" sz="2800" b="1" kern="0" dirty="0">
              <a:solidFill>
                <a:srgbClr val="2A81C6"/>
              </a:solidFill>
              <a:latin typeface="微軟正黑體" pitchFamily="34" charset="-120"/>
              <a:ea typeface="微軟正黑體" pitchFamily="34" charset="-120"/>
              <a:cs typeface="Calibri" panose="020F0502020204030204" pitchFamily="34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7010400" y="4868863"/>
            <a:ext cx="2133600" cy="274637"/>
          </a:xfrm>
        </p:spPr>
        <p:txBody>
          <a:bodyPr/>
          <a:lstStyle/>
          <a:p>
            <a:fld id="{1042E5B4-2D18-49FD-95AE-D55309973EEB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895440"/>
              </p:ext>
            </p:extLst>
          </p:nvPr>
        </p:nvGraphicFramePr>
        <p:xfrm>
          <a:off x="1487996" y="2067694"/>
          <a:ext cx="6096000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執行年度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/>
                        <a:t>2024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/>
                        <a:t>2025</a:t>
                      </a:r>
                      <a:endParaRPr lang="zh-TW" altLang="en-US" sz="2000" dirty="0"/>
                    </a:p>
                  </a:txBody>
                  <a:tcPr anchor="ctr"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教育訓練人次</a:t>
                      </a:r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/>
                        <a:t>196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/>
                        <a:t>190</a:t>
                      </a:r>
                      <a:endParaRPr lang="zh-TW" alt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18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18</Words>
  <Application>Microsoft Office PowerPoint</Application>
  <PresentationFormat>如螢幕大小 (16:9)</PresentationFormat>
  <Paragraphs>9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陳佳華(Hua Chen)</dc:creator>
  <cp:lastModifiedBy>陳靜玉(Eva Chen)</cp:lastModifiedBy>
  <cp:revision>52</cp:revision>
  <dcterms:created xsi:type="dcterms:W3CDTF">2025-11-21T06:07:29Z</dcterms:created>
  <dcterms:modified xsi:type="dcterms:W3CDTF">2026-01-07T06:46:38Z</dcterms:modified>
</cp:coreProperties>
</file>